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4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E3AC5-FDF7-0A1A-57C0-38C6FCC9E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36057D-1005-8311-08C5-5FBEFEF396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C8D114-D5D2-98C2-02AE-C0927E519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27/09/2023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E37735-94B2-6711-A766-377739B86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4132E-2498-DDC1-0E6A-2DCDA263D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85754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8D4AB-273A-1037-E359-675ED7759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C21984-D6D2-61B9-B2C6-21F0463CCB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5C0393-DE61-B311-4ED2-BA75E3805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27/09/2023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9C4B4-9382-A5EB-A62E-16588B42D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E04C2-65D8-4E49-19C5-147B32299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20865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0F34B6-F95D-53D1-8367-B5431190DA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B3CF60-B973-76B5-D2A1-F94E4DAA6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EEF66-E4C8-A8F4-69C0-7D63F0DD3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27/09/2023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962A8D-6C3F-A3A1-DE0F-5F298A701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87055-DB06-59BF-B870-C6D33D6D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93988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D0428-1522-DC91-FF9C-C92188D9C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DD82DA-AC25-550A-93D0-3EBC079E1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EA4DDE-2AE4-51F7-AFDA-5D008F9B5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27/09/2023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20B9F-C131-21DA-686F-01B382F6F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1ADEA-3F73-005A-276B-DE4BB4044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46885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957DD-4E58-666A-C4BD-2E8636BAB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8C0A5F-7E55-350C-0FBE-A3A4040660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BA83E-CBF3-6103-78C2-A06527BB8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27/09/2023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C6E490-5F01-F9E7-7CC5-6D548A8FC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A38FE7-91BC-56F9-6D5B-A2505549A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62800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DF341-781A-81AB-E2BB-BD15F6154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F29BC-3EDF-0D38-FFCB-E6C7999C75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0C7E87-B22F-E906-688E-DB49D8306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8803E8-9A0C-C22F-0514-CAE8D6F9B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27/09/2023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476F6-3A36-0D39-C331-3E67B0CCA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5718BC-F7E6-6022-115A-2AEECB128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0064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2DD18-0F55-0DD7-A680-E1E1D39F1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64785-DC64-4448-DC1A-CE3DAA7F0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CA22C1-1B3A-AC9A-7EDC-A57AFBB36C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B5AB77-A5CC-5A9D-8DEA-EE6004B4A2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DED3F4-3586-B2B3-75D6-7DA1955116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70920E-F8C9-1979-F6F4-EC2A6F705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27/09/2023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8C1CBB-9AED-3DCA-5ACA-0B75EFFD9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B8454C-DF91-F0DA-261D-584F41580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13362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EACA5-30D7-A4FD-F673-D27A24CEF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E4A8CB-0030-7E9C-FFB3-5024F0609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27/09/2023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196E9B-7866-7AB4-C504-212BDD839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1E656E-6A81-F8A9-2FD5-D1D2BEC78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99898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43DC52-E20C-AC92-D07C-2833740A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27/09/2023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236197-0AAE-9468-0CBD-8B907064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66BE83-39F1-FF96-5F94-C530C4CF8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88119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CBA5A-1AD7-B1EF-FF98-279F17BF7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A5DC7-85E0-E0E3-EC7A-B31D84A3E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188B24-66F2-B381-E75A-0562D07CB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15A4D1-0AD2-295F-D472-754C8FA4E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27/09/2023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8D5821-03D5-5CDE-4765-33A4ED776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A141D2-79F3-945A-0F07-48DD2F791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94459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28D72-B2A2-2086-9E71-A7BF117FC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FE8739-05C6-86DC-E50D-DF6FA24050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0C7FF5-FF75-8407-EDDD-2FF0DEB5C1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73B501-07E3-B341-FC5C-3D9A5A747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27/09/2023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234155-B9FA-624B-E457-2B675231E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6DB9BF-4183-F020-C784-34739A455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38827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FF3E11-C8B9-B4C3-C2A8-216A46276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5354C1-3404-0AAF-FD96-F8AC63E6C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E0CF01-47CD-FFF6-C376-0969CF01D5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388C3-2A15-4D35-9408-336FC97ACE8F}" type="datetimeFigureOut">
              <a:rPr lang="pt-PT" smtClean="0"/>
              <a:t>27/09/2023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72586E-B07B-2CCE-0BB5-15E60D1389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B90979-98CB-D1C0-9148-CEE108CD68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2714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55459-D31A-67C5-500E-686FF42D37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175" y="2970525"/>
            <a:ext cx="9144000" cy="1372797"/>
          </a:xfrm>
        </p:spPr>
        <p:txBody>
          <a:bodyPr anchor="t">
            <a:normAutofit/>
          </a:bodyPr>
          <a:lstStyle/>
          <a:p>
            <a:pPr algn="just"/>
            <a:r>
              <a:rPr lang="pt-PT" dirty="0">
                <a:solidFill>
                  <a:schemeClr val="accent1">
                    <a:lumMod val="75000"/>
                  </a:schemeClr>
                </a:solidFill>
              </a:rPr>
              <a:t>titulo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76FFD-3B8B-65FC-3242-C1162435B3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175" y="4618526"/>
            <a:ext cx="9144000" cy="584581"/>
          </a:xfrm>
        </p:spPr>
        <p:txBody>
          <a:bodyPr anchor="t"/>
          <a:lstStyle/>
          <a:p>
            <a:pPr algn="just"/>
            <a:r>
              <a:rPr lang="pt-PT" dirty="0">
                <a:solidFill>
                  <a:schemeClr val="accent1">
                    <a:lumMod val="75000"/>
                  </a:schemeClr>
                </a:solidFill>
              </a:rPr>
              <a:t>autores</a:t>
            </a:r>
          </a:p>
        </p:txBody>
      </p:sp>
      <p:pic>
        <p:nvPicPr>
          <p:cNvPr id="5" name="Picture 4" descr="A green and black sign&#10;&#10;Description automatically generated">
            <a:extLst>
              <a:ext uri="{FF2B5EF4-FFF2-40B4-BE49-F238E27FC236}">
                <a16:creationId xmlns:a16="http://schemas.microsoft.com/office/drawing/2014/main" id="{999E3AF7-385B-A238-0B9A-472CCAFC62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721"/>
            <a:ext cx="6348010" cy="1828958"/>
          </a:xfrm>
          <a:prstGeom prst="rect">
            <a:avLst/>
          </a:prstGeom>
        </p:spPr>
      </p:pic>
      <p:pic>
        <p:nvPicPr>
          <p:cNvPr id="6" name="Content Placeholder 12">
            <a:extLst>
              <a:ext uri="{FF2B5EF4-FFF2-40B4-BE49-F238E27FC236}">
                <a16:creationId xmlns:a16="http://schemas.microsoft.com/office/drawing/2014/main" id="{B73844A2-131C-EDEF-B09E-FC958C3067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108569"/>
            <a:ext cx="12186000" cy="74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768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EE224868-7167-F82A-430C-83120DC1F8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108569"/>
            <a:ext cx="12186000" cy="744960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EC4D8DF-182D-C0D5-9300-CF86FD086E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4035"/>
            <a:ext cx="12185436" cy="83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53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and black sign&#10;&#10;Description automatically generated">
            <a:extLst>
              <a:ext uri="{FF2B5EF4-FFF2-40B4-BE49-F238E27FC236}">
                <a16:creationId xmlns:a16="http://schemas.microsoft.com/office/drawing/2014/main" id="{999E3AF7-385B-A238-0B9A-472CCAFC62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721"/>
            <a:ext cx="6348010" cy="1828958"/>
          </a:xfrm>
          <a:prstGeom prst="rect">
            <a:avLst/>
          </a:prstGeom>
        </p:spPr>
      </p:pic>
      <p:pic>
        <p:nvPicPr>
          <p:cNvPr id="6" name="Content Placeholder 12">
            <a:extLst>
              <a:ext uri="{FF2B5EF4-FFF2-40B4-BE49-F238E27FC236}">
                <a16:creationId xmlns:a16="http://schemas.microsoft.com/office/drawing/2014/main" id="{B73844A2-131C-EDEF-B09E-FC958C3067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108569"/>
            <a:ext cx="12186000" cy="74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6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</Words>
  <Application>Microsoft Office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titulo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</dc:title>
  <dc:creator>Susana Galvão</dc:creator>
  <cp:lastModifiedBy>Susana Galvão</cp:lastModifiedBy>
  <cp:revision>2</cp:revision>
  <dcterms:created xsi:type="dcterms:W3CDTF">2023-09-27T10:35:56Z</dcterms:created>
  <dcterms:modified xsi:type="dcterms:W3CDTF">2023-09-27T11:08:39Z</dcterms:modified>
</cp:coreProperties>
</file>